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EF184-47B1-4F65-8CEA-5CA21852DA07}" type="datetimeFigureOut">
              <a:rPr lang="tr-TR" smtClean="0"/>
              <a:pPr/>
              <a:t>19.04.2011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59E863D-E46B-43C6-BB62-627C857F37F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EF184-47B1-4F65-8CEA-5CA21852DA07}" type="datetimeFigureOut">
              <a:rPr lang="tr-TR" smtClean="0"/>
              <a:pPr/>
              <a:t>19.04.2011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863D-E46B-43C6-BB62-627C857F37F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EF184-47B1-4F65-8CEA-5CA21852DA07}" type="datetimeFigureOut">
              <a:rPr lang="tr-TR" smtClean="0"/>
              <a:pPr/>
              <a:t>19.04.2011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863D-E46B-43C6-BB62-627C857F37F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EF184-47B1-4F65-8CEA-5CA21852DA07}" type="datetimeFigureOut">
              <a:rPr lang="tr-TR" smtClean="0"/>
              <a:pPr/>
              <a:t>19.04.2011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863D-E46B-43C6-BB62-627C857F37F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EF184-47B1-4F65-8CEA-5CA21852DA07}" type="datetimeFigureOut">
              <a:rPr lang="tr-TR" smtClean="0"/>
              <a:pPr/>
              <a:t>19.04.2011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Dikdörtgen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59E863D-E46B-43C6-BB62-627C857F37F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EF184-47B1-4F65-8CEA-5CA21852DA07}" type="datetimeFigureOut">
              <a:rPr lang="tr-TR" smtClean="0"/>
              <a:pPr/>
              <a:t>19.04.2011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863D-E46B-43C6-BB62-627C857F37F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EF184-47B1-4F65-8CEA-5CA21852DA07}" type="datetimeFigureOut">
              <a:rPr lang="tr-TR" smtClean="0"/>
              <a:pPr/>
              <a:t>19.04.2011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863D-E46B-43C6-BB62-627C857F37F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EF184-47B1-4F65-8CEA-5CA21852DA07}" type="datetimeFigureOut">
              <a:rPr lang="tr-TR" smtClean="0"/>
              <a:pPr/>
              <a:t>19.04.2011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863D-E46B-43C6-BB62-627C857F37F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EF184-47B1-4F65-8CEA-5CA21852DA07}" type="datetimeFigureOut">
              <a:rPr lang="tr-TR" smtClean="0"/>
              <a:pPr/>
              <a:t>19.04.2011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863D-E46B-43C6-BB62-627C857F37F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EF184-47B1-4F65-8CEA-5CA21852DA07}" type="datetimeFigureOut">
              <a:rPr lang="tr-TR" smtClean="0"/>
              <a:pPr/>
              <a:t>19.04.2011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863D-E46B-43C6-BB62-627C857F37F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EF184-47B1-4F65-8CEA-5CA21852DA07}" type="datetimeFigureOut">
              <a:rPr lang="tr-TR" smtClean="0"/>
              <a:pPr/>
              <a:t>19.04.2011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59E863D-E46B-43C6-BB62-627C857F37F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ikdörtgen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ikdörtgen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43EF184-47B1-4F65-8CEA-5CA21852DA07}" type="datetimeFigureOut">
              <a:rPr lang="tr-TR" smtClean="0"/>
              <a:pPr/>
              <a:t>19.04.2011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59E863D-E46B-43C6-BB62-627C857F37F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yetkin_b@hot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yetkin_b@hotmail.co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tr-TR" sz="3200" dirty="0" smtClean="0"/>
              <a:t>Yrd.</a:t>
            </a:r>
            <a:r>
              <a:rPr lang="tr-TR" sz="3200" dirty="0" err="1" smtClean="0"/>
              <a:t>Doç.Dr</a:t>
            </a:r>
            <a:r>
              <a:rPr lang="tr-TR" sz="3200" dirty="0" smtClean="0"/>
              <a:t>. Yetkin BULUT</a:t>
            </a:r>
          </a:p>
          <a:p>
            <a:r>
              <a:rPr lang="tr-TR" sz="3200" dirty="0" err="1" smtClean="0"/>
              <a:t>Ondokuz</a:t>
            </a:r>
            <a:r>
              <a:rPr lang="tr-TR" sz="3200" dirty="0" smtClean="0"/>
              <a:t> Mayıs Üniversitesi</a:t>
            </a:r>
          </a:p>
          <a:p>
            <a:r>
              <a:rPr lang="tr-TR" sz="3200" dirty="0" smtClean="0"/>
              <a:t>İktisadi ve İdari Bilimler </a:t>
            </a:r>
            <a:r>
              <a:rPr lang="tr-TR" sz="3200" dirty="0" err="1" smtClean="0"/>
              <a:t>Faklültesi</a:t>
            </a:r>
            <a:endParaRPr lang="tr-TR" sz="3200" dirty="0" smtClean="0"/>
          </a:p>
          <a:p>
            <a:r>
              <a:rPr lang="tr-TR" sz="3200" dirty="0" smtClean="0"/>
              <a:t>İşletme Bölümü</a:t>
            </a:r>
          </a:p>
          <a:p>
            <a:r>
              <a:rPr lang="tr-TR" sz="3200" dirty="0" smtClean="0">
                <a:hlinkClick r:id="rId2"/>
              </a:rPr>
              <a:t>yetkin_b@</a:t>
            </a:r>
            <a:r>
              <a:rPr lang="tr-TR" sz="3200" dirty="0" err="1" smtClean="0">
                <a:hlinkClick r:id="rId2"/>
              </a:rPr>
              <a:t>hotmail</a:t>
            </a:r>
            <a:r>
              <a:rPr lang="tr-TR" sz="3200" dirty="0" smtClean="0">
                <a:hlinkClick r:id="rId2"/>
              </a:rPr>
              <a:t>.com</a:t>
            </a:r>
            <a:endParaRPr lang="tr-TR" sz="3200" dirty="0" smtClean="0"/>
          </a:p>
          <a:p>
            <a:r>
              <a:rPr lang="tr-TR" sz="3200" dirty="0" smtClean="0"/>
              <a:t>0544 416 95 56</a:t>
            </a:r>
            <a:endParaRPr lang="tr-TR" sz="3200" dirty="0"/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GİRİŞİMCİLİK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İyi girişimci olmanın bazı kuralları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/>
              <a:t>Yatırım yaptığın şirketin senden önde gitmesine izin vereceksin. Doğru ekibi kurup kimyayı tutturduğun zaman önünde durmayacaksın</a:t>
            </a:r>
          </a:p>
          <a:p>
            <a:pPr algn="just"/>
            <a:r>
              <a:rPr lang="tr-TR" dirty="0" smtClean="0"/>
              <a:t>Türkiye’de sandalye egosu çok yoğun. </a:t>
            </a:r>
          </a:p>
          <a:p>
            <a:pPr algn="just"/>
            <a:r>
              <a:rPr lang="tr-TR" dirty="0" smtClean="0"/>
              <a:t>İş yapabilmek için dünyanın farkında olmak lazım</a:t>
            </a:r>
          </a:p>
          <a:p>
            <a:pPr algn="just"/>
            <a:r>
              <a:rPr lang="tr-TR" dirty="0" smtClean="0"/>
              <a:t>Şeffaf olmak çok önemli</a:t>
            </a:r>
          </a:p>
          <a:p>
            <a:pPr algn="just"/>
            <a:r>
              <a:rPr lang="tr-TR" dirty="0" smtClean="0"/>
              <a:t>Girişimcilik genlerle ilgili bir durum değil.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İyi girişimci olmanın bazı kuralları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Sürekli öğren!!!!!</a:t>
            </a:r>
          </a:p>
          <a:p>
            <a:r>
              <a:rPr lang="tr-TR" dirty="0" smtClean="0"/>
              <a:t>Risk alabilmek lazım…</a:t>
            </a:r>
          </a:p>
          <a:p>
            <a:r>
              <a:rPr lang="tr-TR" dirty="0" smtClean="0"/>
              <a:t>Yenilikleri takip et. Piyasanın önünde ol.</a:t>
            </a:r>
          </a:p>
          <a:p>
            <a:r>
              <a:rPr lang="tr-TR" dirty="0" smtClean="0"/>
              <a:t>Ortaklaşa rekabet kültürünü hazmetmek lazım.</a:t>
            </a:r>
          </a:p>
          <a:p>
            <a:r>
              <a:rPr lang="tr-TR" dirty="0" smtClean="0"/>
              <a:t>Türk tipi patron olmayın.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tr-TR" sz="3200" dirty="0" smtClean="0"/>
              <a:t>Yrd.</a:t>
            </a:r>
            <a:r>
              <a:rPr lang="tr-TR" sz="3200" dirty="0" err="1" smtClean="0"/>
              <a:t>Doç.Dr</a:t>
            </a:r>
            <a:r>
              <a:rPr lang="tr-TR" sz="3200" dirty="0" smtClean="0"/>
              <a:t>. Yetkin BULUT</a:t>
            </a:r>
          </a:p>
          <a:p>
            <a:r>
              <a:rPr lang="tr-TR" sz="3200" dirty="0" err="1" smtClean="0"/>
              <a:t>Ondokuz</a:t>
            </a:r>
            <a:r>
              <a:rPr lang="tr-TR" sz="3200" dirty="0" smtClean="0"/>
              <a:t> Mayıs Üniversitesi</a:t>
            </a:r>
          </a:p>
          <a:p>
            <a:r>
              <a:rPr lang="tr-TR" sz="3200" dirty="0" smtClean="0"/>
              <a:t>İktisadi ve İdari Bilimler </a:t>
            </a:r>
            <a:r>
              <a:rPr lang="tr-TR" sz="3200" dirty="0" err="1" smtClean="0"/>
              <a:t>Faklültesi</a:t>
            </a:r>
            <a:endParaRPr lang="tr-TR" sz="3200" dirty="0" smtClean="0"/>
          </a:p>
          <a:p>
            <a:r>
              <a:rPr lang="tr-TR" sz="3200" dirty="0" smtClean="0"/>
              <a:t>İşletme Bölümü</a:t>
            </a:r>
          </a:p>
          <a:p>
            <a:r>
              <a:rPr lang="tr-TR" sz="3200" dirty="0" smtClean="0">
                <a:hlinkClick r:id="rId2"/>
              </a:rPr>
              <a:t>yetkin_b@</a:t>
            </a:r>
            <a:r>
              <a:rPr lang="tr-TR" sz="3200" dirty="0" err="1" smtClean="0">
                <a:hlinkClick r:id="rId2"/>
              </a:rPr>
              <a:t>hotmail</a:t>
            </a:r>
            <a:r>
              <a:rPr lang="tr-TR" sz="3200" dirty="0" smtClean="0">
                <a:hlinkClick r:id="rId2"/>
              </a:rPr>
              <a:t>.com</a:t>
            </a:r>
            <a:endParaRPr lang="tr-TR" sz="3200" dirty="0" smtClean="0"/>
          </a:p>
          <a:p>
            <a:r>
              <a:rPr lang="tr-TR" sz="3200" dirty="0" smtClean="0"/>
              <a:t>0544 416 95 56</a:t>
            </a:r>
            <a:endParaRPr lang="tr-TR" sz="3200" dirty="0"/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Teşekkür ederim…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isse Senedi">
  <a:themeElements>
    <a:clrScheme name="Hisse Sened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Hisse Senedi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</TotalTime>
  <Words>119</Words>
  <Application>Microsoft Office PowerPoint</Application>
  <PresentationFormat>Ekran Gösterisi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Hisse Senedi</vt:lpstr>
      <vt:lpstr>GİRİŞİMCİLİK</vt:lpstr>
      <vt:lpstr>İyi girişimci olmanın bazı kuralları</vt:lpstr>
      <vt:lpstr>İyi girişimci olmanın bazı kuralları</vt:lpstr>
      <vt:lpstr>Teşekkür ederim…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GİRİŞİMCİLİK</dc:title>
  <dc:creator>PRO2000</dc:creator>
  <cp:lastModifiedBy>PRO2000</cp:lastModifiedBy>
  <cp:revision>4</cp:revision>
  <dcterms:created xsi:type="dcterms:W3CDTF">2011-04-18T21:07:41Z</dcterms:created>
  <dcterms:modified xsi:type="dcterms:W3CDTF">2011-04-18T21:20:54Z</dcterms:modified>
</cp:coreProperties>
</file>