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2" autoAdjust="0"/>
  </p:normalViewPr>
  <p:slideViewPr>
    <p:cSldViewPr>
      <p:cViewPr varScale="1">
        <p:scale>
          <a:sx n="105" d="100"/>
          <a:sy n="105" d="100"/>
        </p:scale>
        <p:origin x="-1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937EE-315E-48B5-9682-EB40C6F173BC}" type="datetimeFigureOut">
              <a:rPr lang="tr-TR" smtClean="0"/>
              <a:t>26.05.2011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C42F1-4DF2-4460-A653-D8968364661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C42F1-4DF2-4460-A653-D8968364661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 flipH="1">
            <a:off x="500034" y="642918"/>
            <a:ext cx="8072494" cy="1827215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785786" y="1071546"/>
            <a:ext cx="7398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</a:t>
            </a:r>
            <a:r>
              <a:rPr lang="tr-T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Routine</a:t>
            </a:r>
            <a:r>
              <a:rPr lang="tr-T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tr-T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Day</a:t>
            </a:r>
            <a:r>
              <a:rPr lang="tr-T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İn </a:t>
            </a:r>
            <a:r>
              <a:rPr lang="tr-T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</a:t>
            </a:r>
            <a:r>
              <a:rPr lang="tr-T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Life</a:t>
            </a:r>
            <a:endParaRPr lang="tr-T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istrator\Desktop\hghckhfabfkhf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85992"/>
            <a:ext cx="2571750" cy="3286148"/>
          </a:xfrm>
          <a:prstGeom prst="rect">
            <a:avLst/>
          </a:prstGeom>
          <a:noFill/>
        </p:spPr>
      </p:pic>
      <p:sp>
        <p:nvSpPr>
          <p:cNvPr id="6" name="5 Oval"/>
          <p:cNvSpPr/>
          <p:nvPr/>
        </p:nvSpPr>
        <p:spPr>
          <a:xfrm>
            <a:off x="4500562" y="2143116"/>
            <a:ext cx="3643338" cy="2128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 ‘m  </a:t>
            </a:r>
            <a:r>
              <a:rPr lang="tr-TR" dirty="0" err="1" smtClean="0"/>
              <a:t>caillou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what</a:t>
            </a:r>
            <a:r>
              <a:rPr lang="tr-TR" dirty="0" smtClean="0"/>
              <a:t> I do </a:t>
            </a:r>
            <a:r>
              <a:rPr lang="tr-TR" dirty="0" err="1" smtClean="0"/>
              <a:t>everyday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 </a:t>
            </a:r>
            <a:r>
              <a:rPr lang="tr-TR" dirty="0" err="1" smtClean="0"/>
              <a:t>catch</a:t>
            </a:r>
            <a:r>
              <a:rPr lang="tr-TR" dirty="0" smtClean="0"/>
              <a:t> a </a:t>
            </a:r>
            <a:r>
              <a:rPr lang="tr-TR" dirty="0" err="1" smtClean="0"/>
              <a:t>bus</a:t>
            </a:r>
            <a:r>
              <a:rPr lang="tr-TR" dirty="0" smtClean="0"/>
              <a:t> </a:t>
            </a:r>
            <a:r>
              <a:rPr lang="tr-TR" dirty="0" err="1" smtClean="0"/>
              <a:t>home</a:t>
            </a:r>
            <a:r>
              <a:rPr lang="tr-TR" dirty="0" smtClean="0"/>
              <a:t> at 15:30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 rest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dinner</a:t>
            </a:r>
            <a:r>
              <a:rPr lang="tr-TR" dirty="0" smtClean="0"/>
              <a:t> at </a:t>
            </a:r>
            <a:r>
              <a:rPr lang="tr-TR" dirty="0" err="1" smtClean="0"/>
              <a:t>about</a:t>
            </a:r>
            <a:r>
              <a:rPr lang="tr-TR" dirty="0" smtClean="0"/>
              <a:t> 19:00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 do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homework</a:t>
            </a:r>
            <a:r>
              <a:rPr lang="tr-TR" dirty="0" smtClean="0"/>
              <a:t> at 19:30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bed</a:t>
            </a:r>
            <a:r>
              <a:rPr lang="tr-TR" dirty="0" smtClean="0"/>
              <a:t> at 21:00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Documents and Settings\Administrator\Desktop\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571744"/>
            <a:ext cx="5143536" cy="3238509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000232" y="1071546"/>
            <a:ext cx="44291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 </a:t>
            </a:r>
            <a:r>
              <a:rPr lang="tr-T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get</a:t>
            </a:r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up</a:t>
            </a:r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at  7:30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 </a:t>
            </a:r>
            <a:r>
              <a:rPr lang="tr-TR" dirty="0" err="1" smtClean="0"/>
              <a:t>wash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hands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face</a:t>
            </a:r>
            <a:r>
              <a:rPr lang="tr-TR" dirty="0" smtClean="0"/>
              <a:t> at 7 :35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dressed</a:t>
            </a:r>
            <a:r>
              <a:rPr lang="tr-TR" dirty="0" smtClean="0"/>
              <a:t> at 7 :45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 </a:t>
            </a:r>
            <a:r>
              <a:rPr lang="tr-TR" dirty="0" err="1" smtClean="0"/>
              <a:t>brush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hair</a:t>
            </a:r>
            <a:r>
              <a:rPr lang="tr-TR" dirty="0" smtClean="0"/>
              <a:t>  at 7:55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breakfast</a:t>
            </a:r>
            <a:r>
              <a:rPr lang="tr-TR" dirty="0" smtClean="0"/>
              <a:t> at 8:00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 </a:t>
            </a:r>
            <a:r>
              <a:rPr lang="tr-TR" dirty="0" err="1" smtClean="0"/>
              <a:t>leave</a:t>
            </a:r>
            <a:r>
              <a:rPr lang="tr-TR" dirty="0" smtClean="0"/>
              <a:t> </a:t>
            </a:r>
            <a:r>
              <a:rPr lang="tr-TR" dirty="0" err="1" smtClean="0"/>
              <a:t>home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r>
              <a:rPr lang="tr-TR" dirty="0" smtClean="0"/>
              <a:t> at 8:30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 </a:t>
            </a:r>
            <a:r>
              <a:rPr lang="tr-TR" dirty="0" err="1" smtClean="0"/>
              <a:t>play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 </a:t>
            </a:r>
            <a:r>
              <a:rPr lang="tr-TR" dirty="0" err="1" smtClean="0"/>
              <a:t>garden</a:t>
            </a:r>
            <a:r>
              <a:rPr lang="tr-TR" dirty="0" smtClean="0"/>
              <a:t> at </a:t>
            </a:r>
            <a:r>
              <a:rPr lang="tr-TR" dirty="0" err="1" smtClean="0"/>
              <a:t>breaks</a:t>
            </a:r>
            <a:r>
              <a:rPr lang="tr-TR" dirty="0" smtClean="0"/>
              <a:t> at 10:20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lunch</a:t>
            </a:r>
            <a:r>
              <a:rPr lang="tr-TR" dirty="0" smtClean="0"/>
              <a:t> </a:t>
            </a:r>
            <a:r>
              <a:rPr lang="tr-TR" dirty="0" smtClean="0"/>
              <a:t>at 12 :00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104</Words>
  <PresentationFormat>Ekran Gösterisi (4:3)</PresentationFormat>
  <Paragraphs>16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Slayt 1</vt:lpstr>
      <vt:lpstr>Slayt 2</vt:lpstr>
      <vt:lpstr>I wash my hands and face at 7 :35</vt:lpstr>
      <vt:lpstr>I get dressed at 7 :45 </vt:lpstr>
      <vt:lpstr>I brush my hair  at 7:55</vt:lpstr>
      <vt:lpstr>I have breakfast at 8:00</vt:lpstr>
      <vt:lpstr>I leave home for school at 8:30</vt:lpstr>
      <vt:lpstr>I play in the  garden at breaks at 10:20</vt:lpstr>
      <vt:lpstr>I have lunch at 12 :00</vt:lpstr>
      <vt:lpstr>I catch a bus home at 15:30</vt:lpstr>
      <vt:lpstr>I rest for a while </vt:lpstr>
      <vt:lpstr>I have dinner at about 19:00</vt:lpstr>
      <vt:lpstr>I do my homework at 19:30</vt:lpstr>
      <vt:lpstr>I go to bed at 21:00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PC-KophaT TeaM™</cp:lastModifiedBy>
  <cp:revision>4</cp:revision>
  <dcterms:modified xsi:type="dcterms:W3CDTF">2011-05-26T18:25:14Z</dcterms:modified>
</cp:coreProperties>
</file>