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DE3A2-AF86-4679-8A96-2FBC4FD9C9A2}" type="datetimeFigureOut">
              <a:rPr lang="tr-TR" smtClean="0"/>
              <a:pPr/>
              <a:t>27.05.2011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5A618-7814-4065-946E-5EB15C08659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A618-7814-4065-946E-5EB15C086596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27.05.2011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27.05.2011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27.05.2011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27.05.2011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27.05.2011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27.05.2011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27.05.2011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27.05.2011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27.05.2011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27.05.2011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27.05.2011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27.05.2011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yadinnet.com/YararliBilgiler-1268&amp;Bilgi=ne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yadinnet.com/YararliBilgiler-1252&amp;Bilgi=ambalaj" TargetMode="External"/><Relationship Id="rId2" Type="http://schemas.openxmlformats.org/officeDocument/2006/relationships/hyperlink" Target="http://www.diyadinnet.com/YararliBilgiler-1187&amp;Bilgi=s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yadinnet.com/YararliBilgiler-1293&amp;Bilgi=e%C5%9Fy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268760"/>
            <a:ext cx="9144000" cy="3600450"/>
          </a:xfrm>
        </p:spPr>
        <p:txBody>
          <a:bodyPr>
            <a:normAutofit/>
          </a:bodyPr>
          <a:lstStyle/>
          <a:p>
            <a:r>
              <a:rPr lang="tr-TR" sz="7200" b="1" dirty="0" smtClean="0"/>
              <a:t>KAT HİZMETLERİ</a:t>
            </a:r>
            <a:endParaRPr lang="tr-TR" sz="72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FORMLARDA KULLANILAN ÖNEMLİ KISALTMALAR VE ANLAMLARI</a:t>
            </a:r>
            <a:r>
              <a:rPr lang="tr-TR" dirty="0" smtClean="0"/>
              <a:t>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V.I.P.</a:t>
            </a:r>
            <a:r>
              <a:rPr lang="tr-TR" dirty="0" smtClean="0"/>
              <a:t> Çok önemli kişi</a:t>
            </a:r>
          </a:p>
          <a:p>
            <a:r>
              <a:rPr lang="tr-TR" b="1" dirty="0" smtClean="0"/>
              <a:t>O.K.</a:t>
            </a:r>
            <a:r>
              <a:rPr lang="tr-TR" dirty="0" smtClean="0"/>
              <a:t> Satışa hazır oda</a:t>
            </a:r>
          </a:p>
          <a:p>
            <a:r>
              <a:rPr lang="tr-TR" b="1" dirty="0" smtClean="0"/>
              <a:t>DND</a:t>
            </a:r>
            <a:r>
              <a:rPr lang="tr-TR" dirty="0" smtClean="0"/>
              <a:t> Lütfen odamı şimdi şimdi hazırlayın</a:t>
            </a:r>
          </a:p>
          <a:p>
            <a:r>
              <a:rPr lang="tr-TR" b="1" dirty="0" smtClean="0"/>
              <a:t>V.C.</a:t>
            </a:r>
            <a:r>
              <a:rPr lang="tr-TR" dirty="0" smtClean="0"/>
              <a:t> Önceden temizlenmiş oda</a:t>
            </a:r>
          </a:p>
          <a:p>
            <a:r>
              <a:rPr lang="tr-TR" b="1" dirty="0" smtClean="0"/>
              <a:t>CO</a:t>
            </a:r>
            <a:r>
              <a:rPr lang="tr-TR" dirty="0" smtClean="0"/>
              <a:t> Ayrılış</a:t>
            </a:r>
          </a:p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/>
              <a:t>O</a:t>
            </a:r>
            <a:r>
              <a:rPr lang="tr-TR" dirty="0" smtClean="0"/>
              <a:t> Kalan oda</a:t>
            </a:r>
          </a:p>
          <a:p>
            <a:r>
              <a:rPr lang="tr-TR" b="1" dirty="0" smtClean="0"/>
              <a:t>OOO</a:t>
            </a:r>
            <a:r>
              <a:rPr lang="tr-TR" dirty="0" smtClean="0"/>
              <a:t> Arızalı kullanılmış oda</a:t>
            </a:r>
          </a:p>
          <a:p>
            <a:r>
              <a:rPr lang="tr-TR" b="1" dirty="0" smtClean="0"/>
              <a:t>C/in</a:t>
            </a:r>
            <a:r>
              <a:rPr lang="tr-TR" dirty="0" smtClean="0"/>
              <a:t> Müşterinin otele girmesidir.</a:t>
            </a:r>
          </a:p>
          <a:p>
            <a:r>
              <a:rPr lang="tr-TR" b="1" dirty="0" smtClean="0"/>
              <a:t>FLOOR</a:t>
            </a:r>
            <a:r>
              <a:rPr lang="tr-TR" dirty="0" smtClean="0"/>
              <a:t> Kat</a:t>
            </a:r>
          </a:p>
          <a:p>
            <a:r>
              <a:rPr lang="tr-TR" b="1" dirty="0" smtClean="0"/>
              <a:t>BOŞ</a:t>
            </a:r>
            <a:r>
              <a:rPr lang="tr-TR" dirty="0" smtClean="0"/>
              <a:t> Boş</a:t>
            </a:r>
          </a:p>
          <a:p>
            <a:r>
              <a:rPr lang="tr-TR" b="1" dirty="0" smtClean="0"/>
              <a:t>X</a:t>
            </a:r>
            <a:r>
              <a:rPr lang="tr-TR" dirty="0" smtClean="0"/>
              <a:t> Meşgul</a:t>
            </a:r>
          </a:p>
          <a:p>
            <a:r>
              <a:rPr lang="tr-TR" b="1" dirty="0" smtClean="0"/>
              <a:t>V</a:t>
            </a:r>
            <a:r>
              <a:rPr lang="tr-TR" dirty="0" smtClean="0"/>
              <a:t> Bagaj yoktur</a:t>
            </a:r>
          </a:p>
          <a:p>
            <a:r>
              <a:rPr lang="tr-TR" b="1" dirty="0" smtClean="0"/>
              <a:t>DEPART.</a:t>
            </a:r>
            <a:r>
              <a:rPr lang="tr-TR" dirty="0" smtClean="0"/>
              <a:t> Ayrılış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Genel Kat Yöneticisi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Otelin kat hizmetlerini düzenler ve bu servislerin çalışmalarına nezaret eder.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r>
              <a:rPr lang="tr-TR" dirty="0" smtClean="0"/>
              <a:t>- Bütün otelin, özellikle müşterilere ait odaların temizliği ve düzeni ona bağlıdır.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r>
              <a:rPr lang="tr-TR" dirty="0" smtClean="0"/>
              <a:t>- Otelin temizliğinin mükemmel olması kadar, möbleler, halılar, tesisler, boya ve badana işleriyle de ilgilenir.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r>
              <a:rPr lang="tr-TR" dirty="0" smtClean="0"/>
              <a:t>- Eşyaları, çiçekleri mükemmel bir zevkle yerleştirerek odaların genel görünümünü düzenler.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Kendisine bağlı personel, kat yöneticisinin emirlerini özenle yerine getirmeli, işler gizlilik ve nezaket havası içinde yapılmalıdır.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r>
              <a:rPr lang="tr-TR" dirty="0" smtClean="0"/>
              <a:t>- Otelin bakımı ve onarımı ile ilgili işlerle görevli işçiler kat yöneticisine bağlıdır, bu suretle tesisin iyi şekilde çalışması ve odaların estetik güzelliği sağlanabilmektedir.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r>
              <a:rPr lang="tr-TR" dirty="0" smtClean="0"/>
              <a:t>- Müşterileri tatmin etmek için müşterilerin özel arzularını otel müdüriyetine bildirir.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r>
              <a:rPr lang="tr-TR" dirty="0" smtClean="0"/>
              <a:t>- Odalarda müşteriler tarafından unutulan eşyayı otel müdürlüğüne teslim eder.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r>
              <a:rPr lang="tr-TR" dirty="0" smtClean="0"/>
              <a:t>- Kendisine bağlı personelin çalışma şeklini ve haftalık izin durumlarını düzenler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Kat Yöneticisi Yrd.sı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Genel Kat yöneticisinin verdiği emirlerin yerine getirilmesine nezaret eder. Genel kat yöneticisinin bulunmadığı zamanlarda onun görevini görür, sorumluluğunu üstlenir.</a:t>
            </a:r>
          </a:p>
          <a:p>
            <a:r>
              <a:rPr lang="tr-TR" dirty="0" smtClean="0"/>
              <a:t>Kat personelinin disiplinini sağlamak, çalışma saatlerine uyulmasını sağlamak gibi özel görevlerde görebilir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Kat Şefi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- Sorumlu olduğu alanlardaki konuk odalarının hazırlanmasını sağlar, kontrol eder.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r>
              <a:rPr lang="tr-TR" dirty="0" smtClean="0"/>
              <a:t>- Yapılan ve yapılacak olan işlerle ilgili kat şefi raporu düzenler.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r>
              <a:rPr lang="tr-TR" dirty="0" smtClean="0"/>
              <a:t>- Bazı özel odaların hazırlanmasına refakat eder.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r>
              <a:rPr lang="tr-TR" dirty="0" smtClean="0"/>
              <a:t>- Kat ofislerinin düzenli ve temiz olmasını sağlar.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r>
              <a:rPr lang="tr-TR" dirty="0" smtClean="0"/>
              <a:t>- Kat ofislerinde eksilen malzemeleri tespit ederek, kat hizmetleri yönetici yardımcısına bildirir.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- Sorumlu olduğu alanlardaki koridorların ve oturma alanlarının temizlenmesini denetler.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r>
              <a:rPr lang="tr-TR" dirty="0" smtClean="0"/>
              <a:t>- Ön bürodan gelen bilgiler doğrultusunda oda görevlilerini yönlendirir, kontrolü sağlar.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r>
              <a:rPr lang="tr-TR" dirty="0" smtClean="0"/>
              <a:t>- Oda görevlilerinin hijyen kurallarına uygun, disiplinli çalışmalarını sağlar.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r>
              <a:rPr lang="tr-TR" dirty="0" smtClean="0"/>
              <a:t>- Temizlik araç-gereçlerinin doğru ve yeter miktarda kullanılmasını denetler.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r>
              <a:rPr lang="tr-TR" dirty="0" smtClean="0"/>
              <a:t>- İş devir defterlerini doldurur.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r>
              <a:rPr lang="tr-TR" dirty="0" smtClean="0"/>
              <a:t>- Kayıp ve bulunmuş eşyaları rapor eder.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Genel Alanlar Şefi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 Konukların kullanımına açık, salon, restoran, bar vb. alanların günlük ve periyodik temizliğini düzenler. </a:t>
            </a:r>
          </a:p>
          <a:p>
            <a:r>
              <a:rPr lang="tr-TR" dirty="0" smtClean="0"/>
              <a:t> Personelin kullanımına açık soyunma odası, banyo, tuvaletlerin günlük ve periyodik temizliğini düzenler.</a:t>
            </a:r>
          </a:p>
          <a:p>
            <a:r>
              <a:rPr lang="tr-TR" dirty="0" smtClean="0"/>
              <a:t> Genel alanlardaki arızaları, bakım ve onarımları teknik servise bildirir, yapılmasını denetler.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- Sorumluluğu altındaki görevlilerin özlük hakları ile ilgili görüş ve düşüncelerini amirine bildirir.</a:t>
            </a:r>
          </a:p>
          <a:p>
            <a:r>
              <a:rPr lang="tr-TR" dirty="0" smtClean="0"/>
              <a:t>- Yapılan işlerle ilgili amirine rapor verir.</a:t>
            </a:r>
          </a:p>
          <a:p>
            <a:r>
              <a:rPr lang="tr-TR" dirty="0" smtClean="0"/>
              <a:t>- Araç – gereç ve malzemeleri temin eder. </a:t>
            </a:r>
          </a:p>
          <a:p>
            <a:r>
              <a:rPr lang="tr-TR" dirty="0" smtClean="0"/>
              <a:t>- Ofislerin araç – gereç ve malzemelerinin temizliğini, düzenlenmesini ve muhafazasını düzenler.</a:t>
            </a:r>
          </a:p>
          <a:p>
            <a:r>
              <a:rPr lang="tr-TR" dirty="0" smtClean="0"/>
              <a:t>- Sorumluluğu altındaki personelin hijyen kurallarına uygun çalışmalarını denetler. </a:t>
            </a:r>
          </a:p>
          <a:p>
            <a:r>
              <a:rPr lang="tr-TR" dirty="0" smtClean="0"/>
              <a:t>- Amirinden aldığı talimatları yerine getirir.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Kadın Oda Hizmetçisi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- Kendine tevdi edilen odaları temizler ve düzenler.</a:t>
            </a:r>
          </a:p>
          <a:p>
            <a:r>
              <a:rPr lang="tr-TR" dirty="0" smtClean="0"/>
              <a:t>- Aldığı talimatlara göre yatak vb. takımlarını değiştirir, banyoyu, lavaboları temizler, möblelerin tozlarını alır ve gerekli işleri yapar.</a:t>
            </a:r>
          </a:p>
          <a:p>
            <a:r>
              <a:rPr lang="tr-TR" dirty="0" smtClean="0"/>
              <a:t>- Sorumlu olduğu alandaki arızaları amirine bildirir. </a:t>
            </a:r>
          </a:p>
          <a:p>
            <a:r>
              <a:rPr lang="tr-TR" dirty="0" smtClean="0"/>
              <a:t>- Unutulan eşyaları amirine teslim eder.</a:t>
            </a:r>
          </a:p>
          <a:p>
            <a:r>
              <a:rPr lang="tr-TR" dirty="0" smtClean="0"/>
              <a:t> - Oda durumunu gösteren oda görevlisi raporunu düzenler.</a:t>
            </a:r>
          </a:p>
          <a:p>
            <a:r>
              <a:rPr lang="tr-TR" dirty="0" smtClean="0"/>
              <a:t>- Gerektiğinde konuk çocuklarıyla ilgilenir.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Otel işletmelerinde bulunan çeşitli alanların temizlik, düzen ve bakımından sorumlu olan kat hizmetleri departmanı, otel işletmeleri organizasyonunda önemli bir yere </a:t>
            </a:r>
            <a:r>
              <a:rPr lang="tr-TR" sz="4000" dirty="0" err="1" smtClean="0"/>
              <a:t>sahıptır</a:t>
            </a:r>
            <a:endParaRPr lang="tr-T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Erkek Oda Görevlisi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Parkelerin, pencerelerin temizlenmesi, halıların silinip fırçalanması, avize ve lambaların temizlenmesi. </a:t>
            </a:r>
          </a:p>
          <a:p>
            <a:r>
              <a:rPr lang="tr-TR" dirty="0" smtClean="0"/>
              <a:t> Müşterilerin ayakkabılarının boyatılması.</a:t>
            </a:r>
          </a:p>
          <a:p>
            <a:r>
              <a:rPr lang="tr-TR" dirty="0" smtClean="0"/>
              <a:t> Gerekirse möblelerin yerlerinin değiştirilmesi, amirin bildirdiği oda değişiminin yapılmasından sorumludur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Konuk çamaşırlarını, havlu, yatak takımlarını, temizlik ve oda bakımı için çamaşırhaneye teslim eder ve teslim alır.</a:t>
            </a:r>
          </a:p>
          <a:p>
            <a:r>
              <a:rPr lang="tr-TR" dirty="0" smtClean="0"/>
              <a:t>Oda durumunu gösteren oda görevlisi raporunu düzenler.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Meydancı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Genel alanları temizleyen kişidir. Lobi, restoran, tuvalet vb. yerlerin günlük ve periyodik temizliğini yapar. Elektrik süpürgesi, yer bakım makinesi, halı yıkama makinesi kullanır. Amirin vereceği görevleri yapar</a:t>
            </a: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KAT HİZMETLERİ PERSONELİNİN ÖZELLİKLERİ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- Temizlik ve Tertiplilik: Konuklar, hizmet veren personelin üniformasına, kişisel temizliğine dikkat ederler. Kişisel temizliği ve tertipliliği ile yaptığı iş arasında bağ kurarlar. Temiz ve tertipli insanın yaptığı işin iyi olacağını düşünürler.</a:t>
            </a:r>
          </a:p>
          <a:p>
            <a:r>
              <a:rPr lang="tr-TR" dirty="0" smtClean="0"/>
              <a:t>Güvenilirlik.</a:t>
            </a:r>
          </a:p>
          <a:p>
            <a:r>
              <a:rPr lang="tr-TR" dirty="0" smtClean="0"/>
              <a:t>Sağlıklı ve düzgün fiziğe sahip olmak</a:t>
            </a:r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tr-TR" dirty="0" smtClean="0"/>
              <a:t>MÜŞTERİ TATMİNİ SAĞLAR</a:t>
            </a:r>
          </a:p>
          <a:p>
            <a:r>
              <a:rPr lang="tr-TR" dirty="0" smtClean="0"/>
              <a:t>MÜŞTERİYE EN UZUN SÜRELİ HİZMETİ SAĞLAR </a:t>
            </a:r>
          </a:p>
          <a:p>
            <a:r>
              <a:rPr lang="tr-TR" dirty="0" smtClean="0"/>
              <a:t>PAZARIN GERİ GELMESİNE YARDIMCI OLUR </a:t>
            </a:r>
          </a:p>
          <a:p>
            <a:r>
              <a:rPr lang="tr-TR" dirty="0" smtClean="0"/>
              <a:t>EN GENİŞ BÜTÇEYE </a:t>
            </a:r>
            <a:r>
              <a:rPr lang="tr-TR" smtClean="0"/>
              <a:t>SAHIPTIR 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KAT OFİSİ VE DEPOSU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/>
          </a:bodyPr>
          <a:lstStyle/>
          <a:p>
            <a:r>
              <a:rPr lang="tr-TR" sz="3600" dirty="0" smtClean="0"/>
              <a:t>Kat </a:t>
            </a:r>
            <a:r>
              <a:rPr lang="tr-TR" sz="3600" dirty="0" err="1" smtClean="0"/>
              <a:t>hizmetlilieri</a:t>
            </a:r>
            <a:r>
              <a:rPr lang="tr-TR" sz="3600" dirty="0" smtClean="0"/>
              <a:t> görevlilerinin günlük çalışma hazırlıklarını tamamladıkları, araç ve  gereçlerini sakladıkları yeri geldiğinde dinlendikleri bölümdür. Otelin büyüklük ve mimari yapısına göre her katta bir personel dinlenme odası, kat servis odası ve araç-gereçleri koyabileceği depo olmak üzere bir veya birden fazla oda olabileceği gibi birden fazla personelin birlikte kullandıkları </a:t>
            </a:r>
            <a:r>
              <a:rPr lang="tr-TR" sz="3600" dirty="0" err="1" smtClean="0"/>
              <a:t>birtek</a:t>
            </a:r>
            <a:r>
              <a:rPr lang="tr-TR" sz="3600" dirty="0" smtClean="0"/>
              <a:t> oda da olabilir.</a:t>
            </a:r>
          </a:p>
          <a:p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Depo ve ofis seçiminde şu noktalara dikkat edilmeli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Kuru olmalı, mümkünse havalandırma sistemi ile donatılmalı; çünkü rutubet ve </a:t>
            </a:r>
            <a:r>
              <a:rPr lang="tr-TR" u="sng" dirty="0" smtClean="0">
                <a:hlinkClick r:id="rId2"/>
              </a:rPr>
              <a:t>nem</a:t>
            </a:r>
            <a:r>
              <a:rPr lang="tr-TR" dirty="0" smtClean="0"/>
              <a:t> madeni eşyaların paslanmasına, çürümesine yol açar.</a:t>
            </a:r>
          </a:p>
          <a:p>
            <a:r>
              <a:rPr lang="tr-TR" dirty="0" smtClean="0"/>
              <a:t>Kolay temizlenip, silinebilecek özellikte olmalıdır</a:t>
            </a:r>
          </a:p>
          <a:p>
            <a:r>
              <a:rPr lang="tr-TR" dirty="0" smtClean="0"/>
              <a:t>Dolap ve raflar duvara sıkı şekilde monte edilmelidir</a:t>
            </a:r>
          </a:p>
          <a:p>
            <a:r>
              <a:rPr lang="tr-TR" dirty="0" smtClean="0"/>
              <a:t>Dolaplardan bir kaçı kilitlenmeli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/>
          <a:lstStyle/>
          <a:p>
            <a:r>
              <a:rPr lang="tr-TR" dirty="0" smtClean="0"/>
              <a:t>Birden fazla oda görevlisi kullanacaksa, </a:t>
            </a:r>
            <a:r>
              <a:rPr lang="tr-TR" dirty="0" err="1" smtClean="0"/>
              <a:t>herkezin</a:t>
            </a:r>
            <a:r>
              <a:rPr lang="tr-TR" dirty="0" smtClean="0"/>
              <a:t> yerini belirten etiketler konulmalıdır.</a:t>
            </a:r>
          </a:p>
          <a:p>
            <a:r>
              <a:rPr lang="tr-TR" dirty="0" smtClean="0"/>
              <a:t>Alçak bir musluğun olması gereklidir</a:t>
            </a:r>
          </a:p>
          <a:p>
            <a:r>
              <a:rPr lang="tr-TR" dirty="0" smtClean="0"/>
              <a:t>sıcak-soğuk </a:t>
            </a:r>
            <a:r>
              <a:rPr lang="tr-TR" u="sng" dirty="0" smtClean="0">
                <a:hlinkClick r:id="rId2"/>
              </a:rPr>
              <a:t>Su</a:t>
            </a:r>
            <a:r>
              <a:rPr lang="tr-TR" dirty="0" smtClean="0"/>
              <a:t> musluğu</a:t>
            </a:r>
          </a:p>
          <a:p>
            <a:r>
              <a:rPr lang="tr-TR" dirty="0" smtClean="0"/>
              <a:t>Fırçaları ve ıslak temizlik bezlerini asmak için çengel veya askılar olmalı.</a:t>
            </a:r>
          </a:p>
          <a:p>
            <a:r>
              <a:rPr lang="tr-TR" dirty="0" smtClean="0"/>
              <a:t>Toptan alınan ilaçlar </a:t>
            </a:r>
            <a:r>
              <a:rPr lang="tr-TR" u="sng" dirty="0" smtClean="0">
                <a:hlinkClick r:id="rId3"/>
              </a:rPr>
              <a:t>Ambalajı</a:t>
            </a:r>
            <a:r>
              <a:rPr lang="tr-TR" dirty="0" smtClean="0"/>
              <a:t> ile rafa konulmalıdır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Depoya yerleştirme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Ağır </a:t>
            </a:r>
            <a:r>
              <a:rPr lang="tr-TR" u="sng" dirty="0" smtClean="0">
                <a:hlinkClick r:id="rId2"/>
              </a:rPr>
              <a:t>eşyalar</a:t>
            </a:r>
            <a:r>
              <a:rPr lang="tr-TR" dirty="0" smtClean="0"/>
              <a:t> daima aşağı raflara konulmalıdır.</a:t>
            </a:r>
          </a:p>
          <a:p>
            <a:r>
              <a:rPr lang="tr-TR" dirty="0" smtClean="0"/>
              <a:t>Alınması kolay hafif ve az kullanılan eşyalar yukarı raflara konulmalıdır.</a:t>
            </a:r>
          </a:p>
          <a:p>
            <a:r>
              <a:rPr lang="tr-TR" dirty="0" err="1" smtClean="0"/>
              <a:t>Etikeki</a:t>
            </a:r>
            <a:r>
              <a:rPr lang="tr-TR" dirty="0" smtClean="0"/>
              <a:t> düşmüş, tehlikeli ilaçlar, etiketlenmelidir çünkü bir kazaya gitmemek için.</a:t>
            </a:r>
          </a:p>
          <a:p>
            <a:r>
              <a:rPr lang="tr-TR" dirty="0" smtClean="0"/>
              <a:t>Zehirli ve yakıcı ilaçlar kilitli dolaba konulduktan sonra, üzerine ''Dikkat </a:t>
            </a:r>
            <a:r>
              <a:rPr lang="tr-TR" dirty="0" err="1" smtClean="0"/>
              <a:t>Dangereous</a:t>
            </a:r>
            <a:r>
              <a:rPr lang="tr-TR" dirty="0" smtClean="0"/>
              <a:t> '' kelimeleri yazılı etiketler yapıştırılmalıdır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Günlük temizlik kutusu, kolay alınabilir yerde olmalıdır;sürekli kullanıldığından dolayı.</a:t>
            </a:r>
          </a:p>
          <a:p>
            <a:r>
              <a:rPr lang="tr-TR" dirty="0" err="1" smtClean="0"/>
              <a:t>Elektirik</a:t>
            </a:r>
            <a:r>
              <a:rPr lang="tr-TR" dirty="0" smtClean="0"/>
              <a:t> süpürgeleri vb. kırılacak önemli araçlar aşağı bölmelere yerleştirilmelidir.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KAT HİZMETLERİNDE KULLANILAN FORM VE ÇİZELGELER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Arıza Bildirim Formu</a:t>
            </a:r>
          </a:p>
          <a:p>
            <a:r>
              <a:rPr lang="tr-TR" b="1" dirty="0" smtClean="0"/>
              <a:t>Grup Bilgi Formu</a:t>
            </a:r>
          </a:p>
          <a:p>
            <a:r>
              <a:rPr lang="tr-TR" b="1" dirty="0" err="1" smtClean="0"/>
              <a:t>House</a:t>
            </a:r>
            <a:r>
              <a:rPr lang="tr-TR" b="1" dirty="0" smtClean="0"/>
              <a:t> </a:t>
            </a:r>
            <a:r>
              <a:rPr lang="tr-TR" b="1" dirty="0" err="1" smtClean="0"/>
              <a:t>Keeper</a:t>
            </a:r>
            <a:r>
              <a:rPr lang="tr-TR" b="1" dirty="0" smtClean="0"/>
              <a:t> Raporu</a:t>
            </a:r>
          </a:p>
          <a:p>
            <a:r>
              <a:rPr lang="tr-TR" b="1" dirty="0" smtClean="0"/>
              <a:t>Kayıp Bulunmuş </a:t>
            </a:r>
            <a:r>
              <a:rPr lang="tr-TR" b="1" u="sng" dirty="0" smtClean="0"/>
              <a:t>eşya</a:t>
            </a:r>
            <a:r>
              <a:rPr lang="tr-TR" b="1" dirty="0" smtClean="0"/>
              <a:t> Raporu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660</Words>
  <Application>Microsoft Office PowerPoint</Application>
  <PresentationFormat>Ekran Gösterisi (4:3)</PresentationFormat>
  <Paragraphs>122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Ofis Teması</vt:lpstr>
      <vt:lpstr>KAT HİZMETLERİ</vt:lpstr>
      <vt:lpstr>TANIM</vt:lpstr>
      <vt:lpstr>Slayt 3</vt:lpstr>
      <vt:lpstr>KAT OFİSİ VE DEPOSU</vt:lpstr>
      <vt:lpstr>Depo ve ofis seçiminde şu noktalara dikkat edilmeli</vt:lpstr>
      <vt:lpstr>Slayt 6</vt:lpstr>
      <vt:lpstr>Depoya yerleştirme</vt:lpstr>
      <vt:lpstr>Slayt 8</vt:lpstr>
      <vt:lpstr>KAT HİZMETLERİNDE KULLANILAN FORM VE ÇİZELGELER</vt:lpstr>
      <vt:lpstr>FORMLARDA KULLANILAN ÖNEMLİ KISALTMALAR VE ANLAMLARI  </vt:lpstr>
      <vt:lpstr>Slayt 11</vt:lpstr>
      <vt:lpstr>Genel Kat Yöneticisi </vt:lpstr>
      <vt:lpstr>Slayt 13</vt:lpstr>
      <vt:lpstr>Kat Yöneticisi Yrd.sı</vt:lpstr>
      <vt:lpstr>Kat Şefi </vt:lpstr>
      <vt:lpstr>Slayt 16</vt:lpstr>
      <vt:lpstr>Genel Alanlar Şefi</vt:lpstr>
      <vt:lpstr>Slayt 18</vt:lpstr>
      <vt:lpstr>Kadın Oda Hizmetçisi</vt:lpstr>
      <vt:lpstr>Erkek Oda Görevlisi</vt:lpstr>
      <vt:lpstr>Slayt 21</vt:lpstr>
      <vt:lpstr>Meydancı</vt:lpstr>
      <vt:lpstr>KAT HİZMETLERİ PERSONELİNİN ÖZELLİKLERİ</vt:lpstr>
      <vt:lpstr>Slayt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 HİZMETLERİ</dc:title>
  <cp:lastModifiedBy>candas yüksel</cp:lastModifiedBy>
  <cp:revision>3</cp:revision>
  <dcterms:modified xsi:type="dcterms:W3CDTF">2011-05-27T07:32:25Z</dcterms:modified>
</cp:coreProperties>
</file>